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Poppins"/>
      <p:regular r:id="rId29"/>
      <p:bold r:id="rId30"/>
      <p:italic r:id="rId31"/>
      <p:boldItalic r:id="rId32"/>
    </p:embeddedFont>
    <p:embeddedFont>
      <p:font typeface="Poppins Black"/>
      <p:bold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5" roundtripDataSignature="AMtx7mg4NkrFIxTSdW0o2Ga136iXsQI1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7.xml"/><Relationship Id="rId33" Type="http://schemas.openxmlformats.org/officeDocument/2006/relationships/font" Target="fonts/PoppinsBlack-bold.fntdata"/><Relationship Id="rId10" Type="http://schemas.openxmlformats.org/officeDocument/2006/relationships/slide" Target="slides/slide6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35" Type="http://customschemas.google.com/relationships/presentationmetadata" Target="metadata"/><Relationship Id="rId12" Type="http://schemas.openxmlformats.org/officeDocument/2006/relationships/slide" Target="slides/slide8.xml"/><Relationship Id="rId34" Type="http://schemas.openxmlformats.org/officeDocument/2006/relationships/font" Target="fonts/PoppinsBlack-bold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5901389d5_0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5901389d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d5901389d5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d5901389d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d5901389d5_0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d5901389d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d5901389d5_0_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d5901389d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5901389d5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5901389d5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d5901389d5_0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d5901389d5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d5901389d5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d5901389d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5901389d5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5901389d5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5901389d5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2d5901389d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d5901389d5_0_1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2d5901389d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0" name="Google Shape;21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f62f992837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2f62f992837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d4a0866c55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2d4a0866c5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d588dd9f2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2d588dd9f2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d588dd9f20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2d588dd9f2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d5901389d5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d5901389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d5901389d5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d5901389d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d5901389d5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d5901389d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" name="Google Shape;17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3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6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6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7"/>
          <p:cNvSpPr txBox="1"/>
          <p:nvPr/>
        </p:nvSpPr>
        <p:spPr>
          <a:xfrm>
            <a:off x="4024312" y="2419708"/>
            <a:ext cx="41433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4400" u="none" cap="none" strike="noStrik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rPr>
              <a:t>Tema da aula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7"/>
          <p:cNvSpPr txBox="1"/>
          <p:nvPr/>
        </p:nvSpPr>
        <p:spPr>
          <a:xfrm>
            <a:off x="4200523" y="3392924"/>
            <a:ext cx="289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pt-BR" sz="24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Nome do Módulo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" name="Google Shape;33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" name="Google Shape;43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" name="Google Shape;49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2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12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" name="Google Shape;62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3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7" name="Google Shape;6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" name="Google Shape;70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7459750" y="5304725"/>
            <a:ext cx="460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B3B3B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5901389d5_0_47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JWT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2d5901389d5_0_47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Header: informações sobre o tipo do token;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Payload: informações do usuário;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Signature: assinatura digital que garante a integridade do token. É gerada usando um algoritmo de assinatura e uma chave secreta.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901389d5_0_53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Autenticação Baseada em Grupos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d5901389d5_0_53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/>
              <a:t>Grupos</a:t>
            </a:r>
            <a:r>
              <a:rPr lang="pt-BR" sz="2800"/>
              <a:t> no Django permitem agrupar usuários com permissões específicas.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Útil para controlar o acesso a recursos da API com base nas responsabilidades do usuário (ex.: médicos, recepcionistas, administradores).</a:t>
            </a:r>
            <a:endParaRPr sz="28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d5901389d5_0_60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Configurações de Grupos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2d5901389d5_0_60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No Django Admin</a:t>
            </a:r>
            <a:r>
              <a:rPr lang="pt-BR"/>
              <a:t>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Crie grupos específicos (ex.: Médico, Recepcionista, </a:t>
            </a:r>
            <a:r>
              <a:rPr lang="pt-BR" sz="2800"/>
              <a:t>A</a:t>
            </a:r>
            <a:r>
              <a:rPr lang="pt-BR" sz="2800"/>
              <a:t>dministrador) no Django Admin.</a:t>
            </a:r>
            <a:endParaRPr sz="2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Atribua permissões de acesso a cada grupo.</a:t>
            </a:r>
            <a:endParaRPr b="1" sz="2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d5901389d5_0_65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Configurações de Grupos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g2d5901389d5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213" y="2179129"/>
            <a:ext cx="8056225" cy="249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d5901389d5_0_72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Configurações de Grupos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g2d5901389d5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978" y="2100278"/>
            <a:ext cx="7155700" cy="320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d5901389d5_0_78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Ocultação de Dados Sensíveis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d5901389d5_0_78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Dados como senhas, números de cartão, CPF e outros precisam ser protegidos e, se possível, ocultos para atender regulamentações de privacidade como a LGPD.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Use serializers condicionais para que dados sensíveis não sejam expostos de forma desnecessária.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d5901389d5_0_83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Ocultação de Dados Sensíveis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g2d5901389d5_0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425" y="1456025"/>
            <a:ext cx="7539800" cy="39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2d5901389d5_0_83"/>
          <p:cNvSpPr txBox="1"/>
          <p:nvPr/>
        </p:nvSpPr>
        <p:spPr>
          <a:xfrm>
            <a:off x="2796425" y="5711100"/>
            <a:ext cx="37584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Serializer que oculta dados sensíveis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d5901389d5_0_93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Ocultação de Dados Sensíveis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g2d5901389d5_0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462" y="2542588"/>
            <a:ext cx="9157725" cy="17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2d5901389d5_0_93"/>
          <p:cNvSpPr txBox="1"/>
          <p:nvPr/>
        </p:nvSpPr>
        <p:spPr>
          <a:xfrm>
            <a:off x="1987375" y="4782525"/>
            <a:ext cx="91578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Serializer baseado no tipo de usuário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2d5901389d5_0_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d5901389d5_0_107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Como testar o código feito?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Postman, acesse a API como um usuário comum e verifique as permissões de acesso restrito.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 como um usuário do grupo “Medico” e como administrador, confirmando os diferentes níveis de acesso.</a:t>
            </a:r>
            <a:endParaRPr sz="2800">
              <a:solidFill>
                <a:srgbClr val="11111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2d5901389d5_0_107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Teste de Autenticações e Permissões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2d5901389d5_0_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d5901389d5_0_113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Teste o endpoint “PacienteViewSet” e confirme que dados como o CPF estão ocultos para usuários sem permissão.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400"/>
              </a:spcBef>
              <a:spcAft>
                <a:spcPts val="140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Verifique que o CPF aparece apenas para usuários médicos ou administradores.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g2d5901389d5_0_113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Teste de Autenticações e Permissões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"/>
          <p:cNvSpPr txBox="1"/>
          <p:nvPr/>
        </p:nvSpPr>
        <p:spPr>
          <a:xfrm>
            <a:off x="4024312" y="2083158"/>
            <a:ext cx="41433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3600">
                <a:latin typeface="Calibri"/>
                <a:ea typeface="Calibri"/>
                <a:cs typeface="Calibri"/>
                <a:sym typeface="Calibri"/>
              </a:rPr>
              <a:t>Segurança Avançada e Privacidade</a:t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4165049" y="3728775"/>
            <a:ext cx="3595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g2f62f992837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f62f992837_0_79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Objetivo Prático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g2f62f992837_0_79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Ensinar como implementar práticas de segurança e privacidade para proteger dados sensíveis em um API REST com Django.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Abordar conceitos como autenticação, controle de acesso, criptografia, LGPD.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g2d4a0866c55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g2d4a0866c55_0_1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Conteúdo Teórico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g2d4a0866c55_0_1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JWT (JSON Web Tokens), CSRF;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Controle de acesso, autenticações baseadas em grupo;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Proteção de dados sensíveis, criptografia, LGPD.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2d588dd9f20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d588dd9f20_0_0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Segurança em APIs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g2d588dd9f20_0_0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Em um framework que envolve APIs, é essencial que apenas usuários autorizados possam acessar e modificar dados.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Por isso, eles trazem recursos de segurança robustos. O Django REST Framework (DRF) é protegido contra ataques CSRF e XSS, por exemplo.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Principais focos de segurança: Autenticação e Autorização.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g2d588dd9f20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2d588dd9f20_0_6"/>
          <p:cNvSpPr txBox="1"/>
          <p:nvPr/>
        </p:nvSpPr>
        <p:spPr>
          <a:xfrm>
            <a:off x="1646400" y="473050"/>
            <a:ext cx="102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Autenticação e Autorização</a:t>
            </a:r>
            <a:endParaRPr b="1" i="0" sz="28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5" name="Google Shape;125;g2d588dd9f20_0_6"/>
          <p:cNvSpPr txBox="1"/>
          <p:nvPr/>
        </p:nvSpPr>
        <p:spPr>
          <a:xfrm>
            <a:off x="1646400" y="1619250"/>
            <a:ext cx="102708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No contexto de desenvolvimento Web, os conceitos de Autenticação e Autorização são essenciais.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Autenticação: verificação da identidade de um usuário;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>
                <a:solidFill>
                  <a:srgbClr val="111111"/>
                </a:solidFill>
                <a:highlight>
                  <a:srgbClr val="FFFFFF"/>
                </a:highlight>
              </a:rPr>
              <a:t>Autorização: verificação se um usuário pode acessar determinado recurso.</a:t>
            </a:r>
            <a:endParaRPr sz="2400">
              <a:solidFill>
                <a:srgbClr val="11111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d5901389d5_0_1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Proteção contra CSRF</a:t>
            </a:r>
            <a:endParaRPr/>
          </a:p>
        </p:txBody>
      </p:sp>
      <p:sp>
        <p:nvSpPr>
          <p:cNvPr id="131" name="Google Shape;131;g2d5901389d5_0_1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CSRF: Cross-Site Request Forgery, ou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Falsificação de Requisição entre Sites.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</a:t>
            </a:r>
            <a:r>
              <a:rPr lang="pt-BR"/>
              <a:t> de ataque que leva um usuário autenticado a executar ações indesejadas em uma aplicação.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Exemplo: link malicioso de um site bancário.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5901389d5_0_37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Proteção contra CSRF</a:t>
            </a:r>
            <a:endParaRPr/>
          </a:p>
        </p:txBody>
      </p:sp>
      <p:sp>
        <p:nvSpPr>
          <p:cNvPr id="137" name="Google Shape;137;g2d5901389d5_0_37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O Django possui proteção embutida contra CSRF para formulários e sessões, mas em APIs, onde geralmente usamos tokens, a proteção CSRF não é necessária.</a:t>
            </a:r>
            <a:endParaRPr sz="2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Para APIs sem autenticação de sessão, desativamos a verificação CSRF ao usar autenticação baseada em tokens ou JWT.</a:t>
            </a:r>
            <a:endParaRPr/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d5901389d5_0_27"/>
          <p:cNvSpPr txBox="1"/>
          <p:nvPr>
            <p:ph type="title"/>
          </p:nvPr>
        </p:nvSpPr>
        <p:spPr>
          <a:xfrm>
            <a:off x="1778775" y="365125"/>
            <a:ext cx="95751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latin typeface="Roboto"/>
                <a:ea typeface="Roboto"/>
                <a:cs typeface="Roboto"/>
                <a:sym typeface="Roboto"/>
              </a:rPr>
              <a:t>JWT</a:t>
            </a:r>
            <a:endParaRPr b="1"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d5901389d5_0_27"/>
          <p:cNvSpPr txBox="1"/>
          <p:nvPr>
            <p:ph idx="1" type="body"/>
          </p:nvPr>
        </p:nvSpPr>
        <p:spPr>
          <a:xfrm>
            <a:off x="1686125" y="1825625"/>
            <a:ext cx="9667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É um p</a:t>
            </a:r>
            <a:r>
              <a:rPr lang="pt-BR"/>
              <a:t>adrão para criação de tokens que representam de forma segura e compacta informações entre duas partes. Esses tokens permitem que aplicações verifiquem a identidade de um usuário sem precisar manter o estado da sessão no servidor.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É composto pelo Header, Payload e Signature.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2024-04-19T17:58:12Z</dcterms:created>
  <dc:creator>Isaias Dias</dc:creator>
</cp:coreProperties>
</file>